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17"/>
  </p:normalViewPr>
  <p:slideViewPr>
    <p:cSldViewPr snapToGrid="0" snapToObjects="1">
      <p:cViewPr varScale="1">
        <p:scale>
          <a:sx n="74" d="100"/>
          <a:sy n="74" d="100"/>
        </p:scale>
        <p:origin x="176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9BECB-D54D-AF48-A20D-97B6C49E89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443E13-1917-DC4D-AA1A-BB7CFC4A06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A0969-5264-744F-8C23-3431E6FAF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F3CF-867C-C34E-9192-BF0F55BA9AB4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ACC53-D4AC-DA47-9E6D-705F6AB0E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B5EC1-79A8-3C48-ADCD-9BCD58DC9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BCFA-008A-6343-9323-B92EE53A3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97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EA6CD-D021-B943-9F07-48867E3FF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424747-235C-AA4E-B265-EEFB42ABC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AC1EC-CB16-0943-8AD5-E1B782607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F3CF-867C-C34E-9192-BF0F55BA9AB4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3F85E-4570-F749-A0D9-FCC739685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BC315-1837-7B4C-B831-05653EA06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BCFA-008A-6343-9323-B92EE53A3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4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4AEDC6-0784-5E40-B07C-CC6ED0AC62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56DF89-7348-DF48-B365-5FBD013F3F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DC9AF-3656-9E43-BD1E-30203C66B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F3CF-867C-C34E-9192-BF0F55BA9AB4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8DE1F-50C2-274E-A1B9-BACB8664E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0F059-C864-4740-B11D-6E3CA53BF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BCFA-008A-6343-9323-B92EE53A3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388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93A02-8D0A-9848-85A6-05D5D1B88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88663-7CC9-1B43-B7D1-B2E970194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CB9DB-F89E-8047-AF30-8032011ED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F3CF-867C-C34E-9192-BF0F55BA9AB4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BA6FD-6043-3145-A273-F35EBF3C3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0E6A0-E251-0445-9FEA-1CC074FB2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BCFA-008A-6343-9323-B92EE53A3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3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5B137-0038-744C-B8C0-D085B7D4E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904D4F-337F-EA45-80C6-B7D4EC3DE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0844-C81A-9146-93ED-0392CC631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F3CF-867C-C34E-9192-BF0F55BA9AB4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1E0A1-956B-F24C-A6AD-D36323119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5ED00-ECEB-6A44-AFF5-7ECD12DE6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BCFA-008A-6343-9323-B92EE53A3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9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A2BC0-130C-234A-8F9E-F11746A52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FA782-4731-8944-AE0F-ED376995F7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D6BAD1-5736-1A43-BAB5-0016B70EE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5A6F9E-0D0D-B14C-84ED-9338B7C19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F3CF-867C-C34E-9192-BF0F55BA9AB4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BC5AD3-9E85-2649-AA19-B828099DC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5A08C-FBCA-5647-8AAA-60C516E9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BCFA-008A-6343-9323-B92EE53A3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386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EC43F-E1E7-2D44-A4A6-8E9566A4F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7C15E-A766-AD44-903C-E107C0A31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ED2AE3-862A-7F43-B0AD-4725F02398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75A31A-43D4-7144-9BAE-7A9316F988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6A37BB-0E52-2A4B-AABC-E77D076E69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E68EA8-2310-7A4D-9A00-B04137BE5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F3CF-867C-C34E-9192-BF0F55BA9AB4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91E0E5-741D-964E-9427-390D4993E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013915-936E-6C48-8849-B25F0956C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BCFA-008A-6343-9323-B92EE53A3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14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64C70-ED32-DC4A-9ED2-2290E48BA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25E90E-A533-5543-9EB3-45AEB064A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F3CF-867C-C34E-9192-BF0F55BA9AB4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52D5AB-C7CF-B649-83A1-EBD406C28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D2FFD9-F0CC-D245-BE66-D534FED51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BCFA-008A-6343-9323-B92EE53A3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12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2249A0-D4FB-6A42-814F-FF038236A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F3CF-867C-C34E-9192-BF0F55BA9AB4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43DF85-763B-8B42-8C31-89FE0DDFE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0711B-8087-3C4B-B483-87D22670C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BCFA-008A-6343-9323-B92EE53A3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59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A1852-79B1-B74D-AABE-9E2DE1BC9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9AC41-C69D-394E-A228-EB2704DF0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761136-F239-E24E-8472-7A9B546430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8F8806-B227-BB47-BCB7-64F4A5D0F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F3CF-867C-C34E-9192-BF0F55BA9AB4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BCACB-D809-ED40-9FC6-57EDDF109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8FCE9D-67D2-6C4C-BE6A-0EF386A2C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BCFA-008A-6343-9323-B92EE53A3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400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20470-9840-0E44-B65D-C8D058121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887410-0961-0B49-92AA-16119C5A2F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5DA830-6EE2-4843-978A-D89BFDD49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3CDDE-DF14-5C45-B4E2-2A645CF5A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F3CF-867C-C34E-9192-BF0F55BA9AB4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4321C9-4F90-3E4D-AED4-3A8F2E72E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E75678-0763-C841-A6A6-1C65EC6BD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BCFA-008A-6343-9323-B92EE53A3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684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518008-ED15-1C4D-ACE6-0764EE0B6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7AF5B9-493A-9341-8057-E96017E9C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C9A52-3C9B-BF4F-84FC-06FB8C2F12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6F3CF-867C-C34E-9192-BF0F55BA9AB4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0AA5F-300D-AA46-B028-100748F3E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BEF92-A09A-E040-881E-149FC7CC5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9BCFA-008A-6343-9323-B92EE53A3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44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9952623-3E41-614D-B11D-B01835A92A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33" r="12870"/>
          <a:stretch/>
        </p:blipFill>
        <p:spPr>
          <a:xfrm>
            <a:off x="7499230" y="3429000"/>
            <a:ext cx="4692770" cy="34417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3192C3C-2A2D-7046-B716-2AD2C1CB5AD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623" t="9560" r="19057" b="57736"/>
          <a:stretch/>
        </p:blipFill>
        <p:spPr>
          <a:xfrm>
            <a:off x="2467154" y="228479"/>
            <a:ext cx="6866627" cy="224286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4003F53-81F1-4A47-851E-A5882ECF91C6}"/>
              </a:ext>
            </a:extLst>
          </p:cNvPr>
          <p:cNvSpPr txBox="1"/>
          <p:nvPr/>
        </p:nvSpPr>
        <p:spPr>
          <a:xfrm>
            <a:off x="2030278" y="2909327"/>
            <a:ext cx="59358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INSERT RESISTANCES FACED &amp; OPPOSING METHOD.</a:t>
            </a:r>
          </a:p>
          <a:p>
            <a:endParaRPr lang="en-GB" dirty="0"/>
          </a:p>
          <a:p>
            <a:r>
              <a:rPr lang="en-GB" dirty="0"/>
              <a:t>OR</a:t>
            </a:r>
          </a:p>
          <a:p>
            <a:endParaRPr lang="en-GB" dirty="0"/>
          </a:p>
          <a:p>
            <a:r>
              <a:rPr lang="en-GB" dirty="0"/>
              <a:t>INSERT WAYS TO FIGHT RESISTANCES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50D259-CAA5-5F4D-9D29-EE7AF3077E8E}"/>
              </a:ext>
            </a:extLst>
          </p:cNvPr>
          <p:cNvSpPr txBox="1"/>
          <p:nvPr/>
        </p:nvSpPr>
        <p:spPr>
          <a:xfrm>
            <a:off x="356462" y="5657671"/>
            <a:ext cx="65402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sz="1500" dirty="0"/>
              <a:t>The projects have received funding from the European Union's Horizon 2020 research and innovation programme</a:t>
            </a: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ADFCF2-6A49-A846-B8A1-85043F8E934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34" r="87034" b="31506"/>
          <a:stretch/>
        </p:blipFill>
        <p:spPr>
          <a:xfrm>
            <a:off x="166631" y="12700"/>
            <a:ext cx="1332854" cy="469732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2A1204D-3531-C14E-A2A9-685A9BE4201C}"/>
              </a:ext>
            </a:extLst>
          </p:cNvPr>
          <p:cNvSpPr txBox="1"/>
          <p:nvPr/>
        </p:nvSpPr>
        <p:spPr>
          <a:xfrm>
            <a:off x="9868619" y="1349912"/>
            <a:ext cx="15355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highlight>
                  <a:srgbClr val="FFFF00"/>
                </a:highlight>
              </a:rPr>
              <a:t>LOGO</a:t>
            </a:r>
          </a:p>
        </p:txBody>
      </p:sp>
      <p:pic>
        <p:nvPicPr>
          <p:cNvPr id="11" name="Picture 10" descr="A picture containing plant, flower, sunflower&#10;&#10;Description automatically generated">
            <a:extLst>
              <a:ext uri="{FF2B5EF4-FFF2-40B4-BE49-F238E27FC236}">
                <a16:creationId xmlns:a16="http://schemas.microsoft.com/office/drawing/2014/main" id="{A73A469C-0B7B-2D44-A674-8CDFB24E0C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8054" y="6028357"/>
            <a:ext cx="549934" cy="366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538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29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Trilateral Account</dc:creator>
  <cp:lastModifiedBy>Trilateral Account</cp:lastModifiedBy>
  <cp:revision>6</cp:revision>
  <dcterms:created xsi:type="dcterms:W3CDTF">2021-04-16T06:31:36Z</dcterms:created>
  <dcterms:modified xsi:type="dcterms:W3CDTF">2021-05-10T11:21:49Z</dcterms:modified>
</cp:coreProperties>
</file>